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va.sternisa@os-sezana.si" userId="f5604cd4-c0d1-4ce2-9642-9376ec77245c" providerId="ADAL" clId="{251CEF6A-3BB2-4547-9DE1-AA8D9D1F5EB6}"/>
    <pc:docChg chg="custSel modSld">
      <pc:chgData name="ziva.sternisa@os-sezana.si" userId="f5604cd4-c0d1-4ce2-9642-9376ec77245c" providerId="ADAL" clId="{251CEF6A-3BB2-4547-9DE1-AA8D9D1F5EB6}" dt="2025-01-08T12:58:38.866" v="28" actId="403"/>
      <pc:docMkLst>
        <pc:docMk/>
      </pc:docMkLst>
      <pc:sldChg chg="modSp mod">
        <pc:chgData name="ziva.sternisa@os-sezana.si" userId="f5604cd4-c0d1-4ce2-9642-9376ec77245c" providerId="ADAL" clId="{251CEF6A-3BB2-4547-9DE1-AA8D9D1F5EB6}" dt="2025-01-08T12:57:23.524" v="23" actId="12"/>
        <pc:sldMkLst>
          <pc:docMk/>
          <pc:sldMk cId="2919402522" sldId="257"/>
        </pc:sldMkLst>
        <pc:spChg chg="mod">
          <ac:chgData name="ziva.sternisa@os-sezana.si" userId="f5604cd4-c0d1-4ce2-9642-9376ec77245c" providerId="ADAL" clId="{251CEF6A-3BB2-4547-9DE1-AA8D9D1F5EB6}" dt="2025-01-08T12:57:23.524" v="23" actId="12"/>
          <ac:spMkLst>
            <pc:docMk/>
            <pc:sldMk cId="2919402522" sldId="257"/>
            <ac:spMk id="5" creationId="{00000000-0000-0000-0000-000000000000}"/>
          </ac:spMkLst>
        </pc:spChg>
      </pc:sldChg>
      <pc:sldChg chg="modSp mod">
        <pc:chgData name="ziva.sternisa@os-sezana.si" userId="f5604cd4-c0d1-4ce2-9642-9376ec77245c" providerId="ADAL" clId="{251CEF6A-3BB2-4547-9DE1-AA8D9D1F5EB6}" dt="2025-01-08T12:57:14.118" v="22" actId="12"/>
        <pc:sldMkLst>
          <pc:docMk/>
          <pc:sldMk cId="2249420297" sldId="258"/>
        </pc:sldMkLst>
        <pc:spChg chg="mod">
          <ac:chgData name="ziva.sternisa@os-sezana.si" userId="f5604cd4-c0d1-4ce2-9642-9376ec77245c" providerId="ADAL" clId="{251CEF6A-3BB2-4547-9DE1-AA8D9D1F5EB6}" dt="2025-01-08T12:57:14.118" v="22" actId="12"/>
          <ac:spMkLst>
            <pc:docMk/>
            <pc:sldMk cId="2249420297" sldId="258"/>
            <ac:spMk id="3" creationId="{00000000-0000-0000-0000-000000000000}"/>
          </ac:spMkLst>
        </pc:spChg>
      </pc:sldChg>
      <pc:sldChg chg="modSp mod">
        <pc:chgData name="ziva.sternisa@os-sezana.si" userId="f5604cd4-c0d1-4ce2-9642-9376ec77245c" providerId="ADAL" clId="{251CEF6A-3BB2-4547-9DE1-AA8D9D1F5EB6}" dt="2025-01-08T11:51:40.098" v="16" actId="20577"/>
        <pc:sldMkLst>
          <pc:docMk/>
          <pc:sldMk cId="3079130237" sldId="259"/>
        </pc:sldMkLst>
        <pc:spChg chg="mod">
          <ac:chgData name="ziva.sternisa@os-sezana.si" userId="f5604cd4-c0d1-4ce2-9642-9376ec77245c" providerId="ADAL" clId="{251CEF6A-3BB2-4547-9DE1-AA8D9D1F5EB6}" dt="2025-01-08T11:51:31.026" v="14" actId="20577"/>
          <ac:spMkLst>
            <pc:docMk/>
            <pc:sldMk cId="3079130237" sldId="259"/>
            <ac:spMk id="3" creationId="{00000000-0000-0000-0000-000000000000}"/>
          </ac:spMkLst>
        </pc:spChg>
        <pc:spChg chg="mod">
          <ac:chgData name="ziva.sternisa@os-sezana.si" userId="f5604cd4-c0d1-4ce2-9642-9376ec77245c" providerId="ADAL" clId="{251CEF6A-3BB2-4547-9DE1-AA8D9D1F5EB6}" dt="2025-01-08T11:51:40.098" v="16" actId="20577"/>
          <ac:spMkLst>
            <pc:docMk/>
            <pc:sldMk cId="3079130237" sldId="259"/>
            <ac:spMk id="10" creationId="{00000000-0000-0000-0000-000000000000}"/>
          </ac:spMkLst>
        </pc:spChg>
      </pc:sldChg>
      <pc:sldChg chg="modSp mod">
        <pc:chgData name="ziva.sternisa@os-sezana.si" userId="f5604cd4-c0d1-4ce2-9642-9376ec77245c" providerId="ADAL" clId="{251CEF6A-3BB2-4547-9DE1-AA8D9D1F5EB6}" dt="2025-01-08T12:57:42.390" v="24" actId="12"/>
        <pc:sldMkLst>
          <pc:docMk/>
          <pc:sldMk cId="3238321071" sldId="260"/>
        </pc:sldMkLst>
        <pc:spChg chg="mod">
          <ac:chgData name="ziva.sternisa@os-sezana.si" userId="f5604cd4-c0d1-4ce2-9642-9376ec77245c" providerId="ADAL" clId="{251CEF6A-3BB2-4547-9DE1-AA8D9D1F5EB6}" dt="2025-01-08T12:57:42.390" v="24" actId="12"/>
          <ac:spMkLst>
            <pc:docMk/>
            <pc:sldMk cId="3238321071" sldId="260"/>
            <ac:spMk id="3" creationId="{00000000-0000-0000-0000-000000000000}"/>
          </ac:spMkLst>
        </pc:spChg>
      </pc:sldChg>
      <pc:sldChg chg="modSp mod">
        <pc:chgData name="ziva.sternisa@os-sezana.si" userId="f5604cd4-c0d1-4ce2-9642-9376ec77245c" providerId="ADAL" clId="{251CEF6A-3BB2-4547-9DE1-AA8D9D1F5EB6}" dt="2025-01-08T12:58:38.866" v="28" actId="403"/>
        <pc:sldMkLst>
          <pc:docMk/>
          <pc:sldMk cId="1768349307" sldId="263"/>
        </pc:sldMkLst>
        <pc:spChg chg="mod">
          <ac:chgData name="ziva.sternisa@os-sezana.si" userId="f5604cd4-c0d1-4ce2-9642-9376ec77245c" providerId="ADAL" clId="{251CEF6A-3BB2-4547-9DE1-AA8D9D1F5EB6}" dt="2025-01-08T12:58:38.866" v="28" actId="403"/>
          <ac:spMkLst>
            <pc:docMk/>
            <pc:sldMk cId="1768349307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1/8/2025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5400" b="1" dirty="0">
                <a:latin typeface="Arial" panose="020B0604020202020204" pitchFamily="34" charset="0"/>
                <a:cs typeface="Arial" panose="020B0604020202020204" pitchFamily="34" charset="0"/>
              </a:rPr>
              <a:t>Srečanje z neznancem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51560" y="4738255"/>
            <a:ext cx="7891272" cy="1069848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9" y="3637548"/>
            <a:ext cx="2892392" cy="28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sl-SI" sz="4900" b="1" dirty="0">
                <a:latin typeface="Arial Narrow" panose="020B0606020202030204" pitchFamily="34" charset="0"/>
                <a:cs typeface="Arial" panose="020B0604020202020204" pitchFamily="34" charset="0"/>
              </a:rPr>
              <a:t>Kdo je neznanec</a:t>
            </a:r>
            <a:r>
              <a:rPr lang="en-GB" sz="4900" b="1" dirty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b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CB66A7-17C3-4ED9-9608-F3979EA10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303780"/>
            <a:ext cx="4291932" cy="40513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45375" y="2093976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dirty="0">
                <a:latin typeface="Arial Narrow" panose="020B0606020202030204" pitchFamily="34" charset="0"/>
                <a:cs typeface="Arial" panose="020B0604020202020204" pitchFamily="34" charset="0"/>
              </a:rPr>
              <a:t>Neznanec ali tujec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je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nekdo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ga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 Narrow" panose="020B0606020202030204" pitchFamily="34" charset="0"/>
                <a:cs typeface="Arial" panose="020B0604020202020204" pitchFamily="34" charset="0"/>
              </a:rPr>
              <a:t>ti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ali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 Narrow" panose="020B0606020202030204" pitchFamily="34" charset="0"/>
                <a:cs typeface="Arial" panose="020B0604020202020204" pitchFamily="34" charset="0"/>
              </a:rPr>
              <a:t>tvoja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družina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 ne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poznate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dirty="0">
                <a:latin typeface="Arial Narrow" panose="020B0606020202030204" pitchFamily="34" charset="0"/>
                <a:cs typeface="Arial" panose="020B0604020202020204" pitchFamily="34" charset="0"/>
              </a:rPr>
              <a:t>Neznanec 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ne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izgleda</a:t>
            </a:r>
            <a:r>
              <a:rPr lang="sl-SI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vedno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strašljivo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dirty="0">
                <a:latin typeface="Arial Narrow" panose="020B0606020202030204" pitchFamily="34" charset="0"/>
                <a:cs typeface="Arial" panose="020B0604020202020204" pitchFamily="34" charset="0"/>
              </a:rPr>
              <a:t>Neznanci 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so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lahko</a:t>
            </a: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 Narrow" panose="020B0606020202030204" pitchFamily="34" charset="0"/>
                <a:cs typeface="Arial" panose="020B0604020202020204" pitchFamily="34" charset="0"/>
              </a:rPr>
              <a:t>tudi zelo </a:t>
            </a:r>
            <a:r>
              <a:rPr lang="en-GB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prijazni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40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latin typeface="Arial Narrow" panose="020B0606020202030204" pitchFamily="34" charset="0"/>
              </a:rPr>
              <a:t>če se izgubiš...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5439017" cy="4050792"/>
          </a:xfrm>
        </p:spPr>
        <p:txBody>
          <a:bodyPr/>
          <a:lstStyle/>
          <a:p>
            <a:pPr>
              <a:spcAft>
                <a:spcPts val="1200"/>
              </a:spcAft>
              <a:buClrTx/>
              <a:buSzPct val="100000"/>
            </a:pPr>
            <a:r>
              <a:rPr lang="sl-SI" dirty="0">
                <a:latin typeface="Arial Narrow" panose="020B0606020202030204" pitchFamily="34" charset="0"/>
              </a:rPr>
              <a:t>Ostani miren.</a:t>
            </a:r>
          </a:p>
          <a:p>
            <a:pPr>
              <a:spcAft>
                <a:spcPts val="1200"/>
              </a:spcAft>
              <a:buClrTx/>
              <a:buSzPct val="100000"/>
            </a:pPr>
            <a:r>
              <a:rPr lang="sl-SI" dirty="0">
                <a:latin typeface="Arial Narrow" panose="020B0606020202030204" pitchFamily="34" charset="0"/>
              </a:rPr>
              <a:t>P</a:t>
            </a:r>
            <a:r>
              <a:rPr lang="en-GB" dirty="0" err="1">
                <a:latin typeface="Arial Narrow" panose="020B0606020202030204" pitchFamily="34" charset="0"/>
              </a:rPr>
              <a:t>oišči</a:t>
            </a:r>
            <a:r>
              <a:rPr lang="sl-SI" dirty="0">
                <a:latin typeface="Arial Narrow" panose="020B0606020202030204" pitchFamily="34" charset="0"/>
              </a:rPr>
              <a:t> odraslega</a:t>
            </a:r>
            <a:r>
              <a:rPr lang="en-GB" dirty="0">
                <a:latin typeface="Arial Narrow" panose="020B0606020202030204" pitchFamily="34" charset="0"/>
              </a:rPr>
              <a:t>, s </a:t>
            </a:r>
            <a:r>
              <a:rPr lang="en-GB" dirty="0" err="1">
                <a:latin typeface="Arial Narrow" panose="020B0606020202030204" pitchFamily="34" charset="0"/>
              </a:rPr>
              <a:t>katerim</a:t>
            </a:r>
            <a:r>
              <a:rPr lang="en-GB" dirty="0">
                <a:latin typeface="Arial Narrow" panose="020B0606020202030204" pitchFamily="34" charset="0"/>
              </a:rPr>
              <a:t> se </a:t>
            </a:r>
            <a:r>
              <a:rPr lang="en-GB" dirty="0" err="1">
                <a:latin typeface="Arial Narrow" panose="020B0606020202030204" pitchFamily="34" charset="0"/>
              </a:rPr>
              <a:t>lahko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pogovori</a:t>
            </a:r>
            <a:r>
              <a:rPr lang="sl-SI" dirty="0">
                <a:latin typeface="Arial Narrow" panose="020B0606020202030204" pitchFamily="34" charset="0"/>
              </a:rPr>
              <a:t>š in ga prosiš </a:t>
            </a:r>
            <a:r>
              <a:rPr lang="en-GB" dirty="0" err="1">
                <a:latin typeface="Arial Narrow" panose="020B0606020202030204" pitchFamily="34" charset="0"/>
              </a:rPr>
              <a:t>za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pomoč</a:t>
            </a:r>
            <a:r>
              <a:rPr lang="en-GB" dirty="0">
                <a:latin typeface="Arial Narrow" panose="020B0606020202030204" pitchFamily="34" charset="0"/>
              </a:rPr>
              <a:t>.</a:t>
            </a:r>
            <a:r>
              <a:rPr lang="sl-SI" dirty="0">
                <a:latin typeface="Arial Narrow" panose="020B0606020202030204" pitchFamily="34" charset="0"/>
              </a:rPr>
              <a:t> </a:t>
            </a:r>
          </a:p>
          <a:p>
            <a:endParaRPr lang="sl-SI" dirty="0"/>
          </a:p>
        </p:txBody>
      </p:sp>
      <p:pic>
        <p:nvPicPr>
          <p:cNvPr id="1026" name="Picture 2" descr="This may contain: a little boy sitting on a bench talking on a cell phone in the dark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85" y="2093976"/>
            <a:ext cx="4073237" cy="40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2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900269"/>
            <a:ext cx="10058400" cy="1609344"/>
          </a:xfrm>
        </p:spPr>
        <p:txBody>
          <a:bodyPr/>
          <a:lstStyle/>
          <a:p>
            <a:r>
              <a:rPr lang="sl-SI" sz="4000" b="1" dirty="0">
                <a:latin typeface="Arial Narrow" panose="020B0606020202030204" pitchFamily="34" charset="0"/>
              </a:rPr>
              <a:t>Na koga se lahko obrnem</a:t>
            </a:r>
            <a:r>
              <a:rPr lang="en-GB" sz="4000" b="1" dirty="0">
                <a:latin typeface="Arial Narrow" panose="020B0606020202030204" pitchFamily="34" charset="0"/>
              </a:rPr>
              <a:t>?</a:t>
            </a:r>
            <a:br>
              <a:rPr lang="en-GB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7" y="2121408"/>
            <a:ext cx="3859599" cy="22344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Tx/>
              <a:buSzPct val="100000"/>
            </a:pPr>
            <a:r>
              <a:rPr lang="en-US" altLang="en-US" sz="1800" dirty="0" err="1">
                <a:latin typeface="Arial Narrow" panose="020B0606020202030204" pitchFamily="34" charset="0"/>
              </a:rPr>
              <a:t>Nekateri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 err="1">
                <a:latin typeface="Arial Narrow" panose="020B0606020202030204" pitchFamily="34" charset="0"/>
              </a:rPr>
              <a:t>neznanci</a:t>
            </a:r>
            <a:r>
              <a:rPr lang="en-US" altLang="en-US" sz="1800" dirty="0">
                <a:latin typeface="Arial Narrow" panose="020B0606020202030204" pitchFamily="34" charset="0"/>
              </a:rPr>
              <a:t> so</a:t>
            </a:r>
            <a:r>
              <a:rPr lang="sl-SI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>
                <a:latin typeface="Arial Narrow" panose="020B0606020202030204" pitchFamily="34" charset="0"/>
              </a:rPr>
              <a:t>„</a:t>
            </a:r>
            <a:r>
              <a:rPr lang="en-US" altLang="en-US" sz="1800" b="1" dirty="0" err="1">
                <a:latin typeface="Arial Narrow" panose="020B0606020202030204" pitchFamily="34" charset="0"/>
              </a:rPr>
              <a:t>varnejši</a:t>
            </a:r>
            <a:r>
              <a:rPr lang="en-US" altLang="en-US" sz="1800" b="1" dirty="0">
                <a:latin typeface="Arial Narrow" panose="020B0606020202030204" pitchFamily="34" charset="0"/>
              </a:rPr>
              <a:t> </a:t>
            </a:r>
            <a:r>
              <a:rPr lang="en-US" altLang="en-US" sz="1800" b="1" dirty="0" err="1">
                <a:latin typeface="Arial Narrow" panose="020B0606020202030204" pitchFamily="34" charset="0"/>
              </a:rPr>
              <a:t>neznanci</a:t>
            </a:r>
            <a:r>
              <a:rPr lang="en-US" altLang="en-US" sz="1800" dirty="0">
                <a:latin typeface="Arial Narrow" panose="020B0606020202030204" pitchFamily="34" charset="0"/>
              </a:rPr>
              <a:t>“. </a:t>
            </a:r>
            <a:r>
              <a:rPr lang="en-US" altLang="en-US" sz="1800" dirty="0" err="1">
                <a:latin typeface="Arial Narrow" panose="020B0606020202030204" pitchFamily="34" charset="0"/>
              </a:rPr>
              <a:t>Varnejši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 err="1">
                <a:latin typeface="Arial Narrow" panose="020B0606020202030204" pitchFamily="34" charset="0"/>
              </a:rPr>
              <a:t>neznanci</a:t>
            </a:r>
            <a:r>
              <a:rPr lang="en-US" altLang="en-US" sz="1800" dirty="0">
                <a:latin typeface="Arial Narrow" panose="020B0606020202030204" pitchFamily="34" charset="0"/>
              </a:rPr>
              <a:t> so </a:t>
            </a:r>
            <a:r>
              <a:rPr lang="en-US" altLang="en-US" sz="1800" dirty="0" err="1">
                <a:latin typeface="Arial Narrow" panose="020B0606020202030204" pitchFamily="34" charset="0"/>
              </a:rPr>
              <a:t>ljudje</a:t>
            </a:r>
            <a:r>
              <a:rPr lang="en-US" altLang="en-US" sz="1800" dirty="0">
                <a:latin typeface="Arial Narrow" panose="020B0606020202030204" pitchFamily="34" charset="0"/>
              </a:rPr>
              <a:t>, s </a:t>
            </a:r>
            <a:r>
              <a:rPr lang="en-US" altLang="en-US" sz="1800" dirty="0" err="1">
                <a:latin typeface="Arial Narrow" panose="020B0606020202030204" pitchFamily="34" charset="0"/>
              </a:rPr>
              <a:t>katerimi</a:t>
            </a:r>
            <a:r>
              <a:rPr lang="en-US" altLang="en-US" sz="1800" dirty="0">
                <a:latin typeface="Arial Narrow" panose="020B0606020202030204" pitchFamily="34" charset="0"/>
              </a:rPr>
              <a:t> se </a:t>
            </a:r>
            <a:r>
              <a:rPr lang="en-US" altLang="en-US" sz="1800" dirty="0" err="1">
                <a:latin typeface="Arial Narrow" panose="020B0606020202030204" pitchFamily="34" charset="0"/>
              </a:rPr>
              <a:t>lahko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 err="1">
                <a:latin typeface="Arial Narrow" panose="020B0606020202030204" pitchFamily="34" charset="0"/>
              </a:rPr>
              <a:t>pogovor</a:t>
            </a:r>
            <a:r>
              <a:rPr lang="sl-SI" altLang="en-US" sz="1800" dirty="0">
                <a:latin typeface="Arial Narrow" panose="020B0606020202030204" pitchFamily="34" charset="0"/>
              </a:rPr>
              <a:t>iš</a:t>
            </a:r>
            <a:r>
              <a:rPr lang="en-US" altLang="en-US" sz="1800" dirty="0">
                <a:latin typeface="Arial Narrow" panose="020B0606020202030204" pitchFamily="34" charset="0"/>
              </a:rPr>
              <a:t> in </a:t>
            </a:r>
            <a:r>
              <a:rPr lang="sl-SI" altLang="en-US" sz="1800" dirty="0">
                <a:latin typeface="Arial Narrow" panose="020B0606020202030204" pitchFamily="34" charset="0"/>
              </a:rPr>
              <a:t>ti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 err="1">
                <a:latin typeface="Arial Narrow" panose="020B0606020202030204" pitchFamily="34" charset="0"/>
              </a:rPr>
              <a:t>bodo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 err="1">
                <a:latin typeface="Arial Narrow" panose="020B0606020202030204" pitchFamily="34" charset="0"/>
              </a:rPr>
              <a:t>pomagali</a:t>
            </a:r>
            <a:r>
              <a:rPr lang="en-US" altLang="en-US" sz="1800" dirty="0">
                <a:latin typeface="Arial Narrow" panose="020B0606020202030204" pitchFamily="34" charset="0"/>
              </a:rPr>
              <a:t>, </a:t>
            </a:r>
            <a:r>
              <a:rPr lang="en-US" altLang="en-US" sz="1800" dirty="0" err="1">
                <a:latin typeface="Arial Narrow" panose="020B0606020202030204" pitchFamily="34" charset="0"/>
              </a:rPr>
              <a:t>če</a:t>
            </a:r>
            <a:r>
              <a:rPr lang="en-US" altLang="en-US" sz="1800" dirty="0">
                <a:latin typeface="Arial Narrow" panose="020B0606020202030204" pitchFamily="34" charset="0"/>
              </a:rPr>
              <a:t> se </a:t>
            </a:r>
            <a:r>
              <a:rPr lang="en-US" altLang="en-US" sz="1800" dirty="0" err="1">
                <a:latin typeface="Arial Narrow" panose="020B0606020202030204" pitchFamily="34" charset="0"/>
              </a:rPr>
              <a:t>izgubi</a:t>
            </a:r>
            <a:r>
              <a:rPr lang="sl-SI" altLang="en-US" sz="1800" dirty="0">
                <a:latin typeface="Arial Narrow" panose="020B0606020202030204" pitchFamily="34" charset="0"/>
              </a:rPr>
              <a:t>š</a:t>
            </a:r>
            <a:r>
              <a:rPr lang="en-US" altLang="en-US" sz="1800" dirty="0">
                <a:latin typeface="Arial Narrow" panose="020B0606020202030204" pitchFamily="34" charset="0"/>
              </a:rPr>
              <a:t>. </a:t>
            </a:r>
            <a:r>
              <a:rPr lang="en-US" altLang="en-US" sz="1800" dirty="0" err="1">
                <a:latin typeface="Arial Narrow" panose="020B0606020202030204" pitchFamily="34" charset="0"/>
              </a:rPr>
              <a:t>Varnejši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 err="1">
                <a:latin typeface="Arial Narrow" panose="020B0606020202030204" pitchFamily="34" charset="0"/>
              </a:rPr>
              <a:t>neznanci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dirty="0" err="1">
                <a:latin typeface="Arial Narrow" panose="020B0606020202030204" pitchFamily="34" charset="0"/>
              </a:rPr>
              <a:t>nosijo</a:t>
            </a:r>
            <a:r>
              <a:rPr lang="en-US" altLang="en-US" sz="1800" dirty="0">
                <a:latin typeface="Arial Narrow" panose="020B0606020202030204" pitchFamily="34" charset="0"/>
              </a:rPr>
              <a:t> </a:t>
            </a:r>
            <a:r>
              <a:rPr lang="en-US" altLang="en-US" sz="1800" b="1" dirty="0" err="1">
                <a:latin typeface="Arial Narrow" panose="020B0606020202030204" pitchFamily="34" charset="0"/>
              </a:rPr>
              <a:t>uniformo</a:t>
            </a:r>
            <a:r>
              <a:rPr lang="en-US" altLang="en-US" sz="1800" b="1" dirty="0">
                <a:latin typeface="Arial Narrow" panose="020B0606020202030204" pitchFamily="34" charset="0"/>
              </a:rPr>
              <a:t> in </a:t>
            </a:r>
            <a:r>
              <a:rPr lang="en-US" altLang="en-US" sz="1800" b="1" dirty="0" err="1">
                <a:latin typeface="Arial Narrow" panose="020B0606020202030204" pitchFamily="34" charset="0"/>
              </a:rPr>
              <a:t>značko</a:t>
            </a:r>
            <a:r>
              <a:rPr lang="en-US" altLang="en-US" sz="1800" dirty="0">
                <a:latin typeface="Arial Narrow" panose="020B0606020202030204" pitchFamily="34" charset="0"/>
              </a:rPr>
              <a:t>.</a:t>
            </a:r>
          </a:p>
          <a:p>
            <a:endParaRPr lang="sl-SI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32AFE80-3912-4059-A7AA-CD1270F0A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35" y="2198452"/>
            <a:ext cx="1189113" cy="337012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052942-0F7D-485C-824F-A826F4699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84" y="2415263"/>
            <a:ext cx="1068607" cy="3429002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24648C8-AF3F-4778-9973-00B41FE42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5" y="2281119"/>
            <a:ext cx="1207478" cy="3563146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E4048291-F87A-45E5-B862-683435328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02" y="2281119"/>
            <a:ext cx="1142842" cy="3728906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2D639108-B0AA-4C78-B519-760CE3E9A5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618" y="2007151"/>
            <a:ext cx="1404831" cy="3740232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6B248B74-49D6-4017-8314-6B49A0E52A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21" y="2509567"/>
            <a:ext cx="1565201" cy="3500538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014206" y="4491355"/>
            <a:ext cx="3761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Arial Narrow" panose="020B0606020202030204" pitchFamily="34" charset="0"/>
              </a:rPr>
              <a:t>Varnejšemu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neznancu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povej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svoje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ime</a:t>
            </a:r>
            <a:r>
              <a:rPr lang="sl-SI" altLang="en-US" dirty="0">
                <a:latin typeface="Arial Narrow" panose="020B0606020202030204" pitchFamily="34" charset="0"/>
              </a:rPr>
              <a:t> in svoje podatke.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l-SI" altLang="en-US" dirty="0">
                <a:latin typeface="Arial Narrow" panose="020B0606020202030204" pitchFamily="34" charset="0"/>
              </a:rPr>
              <a:t>Povej </a:t>
            </a:r>
            <a:r>
              <a:rPr lang="en-US" altLang="en-US" dirty="0" err="1">
                <a:latin typeface="Arial Narrow" panose="020B0606020202030204" pitchFamily="34" charset="0"/>
              </a:rPr>
              <a:t>telefonsko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številko</a:t>
            </a:r>
            <a:r>
              <a:rPr lang="sl-SI" altLang="en-US" dirty="0">
                <a:latin typeface="Arial Narrow" panose="020B0606020202030204" pitchFamily="34" charset="0"/>
              </a:rPr>
              <a:t> in ostale podatke staršev. 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latin typeface="Arial Narrow" panose="020B0606020202030204" pitchFamily="34" charset="0"/>
              </a:rPr>
              <a:t>Kaj je varna stavba?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5034" y="2212848"/>
            <a:ext cx="10058400" cy="4050792"/>
          </a:xfrm>
        </p:spPr>
        <p:txBody>
          <a:bodyPr/>
          <a:lstStyle/>
          <a:p>
            <a:pPr>
              <a:buClrTx/>
              <a:buSzPct val="101000"/>
            </a:pPr>
            <a:r>
              <a:rPr lang="sl-SI" altLang="en-US" dirty="0">
                <a:latin typeface="Arial Narrow" panose="020B0606020202030204" pitchFamily="34" charset="0"/>
              </a:rPr>
              <a:t>Trgovina</a:t>
            </a:r>
            <a:r>
              <a:rPr lang="en-US" altLang="en-US" dirty="0">
                <a:latin typeface="Arial Narrow" panose="020B0606020202030204" pitchFamily="34" charset="0"/>
              </a:rPr>
              <a:t>,</a:t>
            </a:r>
            <a:r>
              <a:rPr lang="en-GB" dirty="0">
                <a:solidFill>
                  <a:schemeClr val="dk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dirty="0">
                <a:solidFill>
                  <a:schemeClr val="dk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šola, zdravstveni dom, policijska postaja, gasilski dom ..</a:t>
            </a:r>
            <a:r>
              <a:rPr lang="en-US" altLang="en-US" dirty="0">
                <a:latin typeface="Arial Narrow" panose="020B0606020202030204" pitchFamily="34" charset="0"/>
              </a:rPr>
              <a:t>. </a:t>
            </a:r>
          </a:p>
          <a:p>
            <a:pPr>
              <a:buClrTx/>
              <a:buSzPct val="101000"/>
            </a:pPr>
            <a:endParaRPr lang="sl-SI" dirty="0"/>
          </a:p>
        </p:txBody>
      </p:sp>
      <p:sp>
        <p:nvSpPr>
          <p:cNvPr id="7" name="Oval 17"/>
          <p:cNvSpPr/>
          <p:nvPr/>
        </p:nvSpPr>
        <p:spPr>
          <a:xfrm>
            <a:off x="1722245" y="3347210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18"/>
          <p:cNvSpPr/>
          <p:nvPr/>
        </p:nvSpPr>
        <p:spPr>
          <a:xfrm>
            <a:off x="4336686" y="3347210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23"/>
          <p:cNvSpPr/>
          <p:nvPr/>
        </p:nvSpPr>
        <p:spPr>
          <a:xfrm>
            <a:off x="6867600" y="3347210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52" y="3617277"/>
            <a:ext cx="2241689" cy="1696513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22" y="3690080"/>
            <a:ext cx="2124211" cy="153324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20" y="3819494"/>
            <a:ext cx="2068704" cy="14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8092" y="424403"/>
            <a:ext cx="9266197" cy="643222"/>
          </a:xfrm>
        </p:spPr>
        <p:txBody>
          <a:bodyPr>
            <a:normAutofit/>
          </a:bodyPr>
          <a:lstStyle/>
          <a:p>
            <a:r>
              <a:rPr lang="en-GB" sz="2400" b="1" dirty="0" err="1">
                <a:latin typeface="Arial Narrow" panose="020B0606020202030204" pitchFamily="34" charset="0"/>
              </a:rPr>
              <a:t>Zagotavljanje</a:t>
            </a:r>
            <a:r>
              <a:rPr lang="en-GB" sz="2400" b="1" dirty="0"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latin typeface="Arial Narrow" panose="020B0606020202030204" pitchFamily="34" charset="0"/>
              </a:rPr>
              <a:t>varnosti</a:t>
            </a:r>
            <a:r>
              <a:rPr lang="en-GB" sz="2400" b="1" dirty="0">
                <a:latin typeface="Arial Narrow" panose="020B0606020202030204" pitchFamily="34" charset="0"/>
              </a:rPr>
              <a:t> </a:t>
            </a:r>
            <a:r>
              <a:rPr lang="sl-SI" sz="2400" b="1" dirty="0">
                <a:latin typeface="Arial Narrow" panose="020B0606020202030204" pitchFamily="34" charset="0"/>
              </a:rPr>
              <a:t>pri</a:t>
            </a:r>
            <a:r>
              <a:rPr lang="en-GB" sz="2400" b="1" dirty="0">
                <a:latin typeface="Arial Narrow" panose="020B0606020202030204" pitchFamily="34" charset="0"/>
              </a:rPr>
              <a:t> </a:t>
            </a:r>
            <a:r>
              <a:rPr lang="sl-SI" sz="2400" b="1" dirty="0">
                <a:latin typeface="Arial Narrow" panose="020B0606020202030204" pitchFamily="34" charset="0"/>
              </a:rPr>
              <a:t>srečanju z </a:t>
            </a:r>
            <a:r>
              <a:rPr lang="en-GB" sz="2400" b="1" dirty="0" err="1">
                <a:latin typeface="Arial Narrow" panose="020B0606020202030204" pitchFamily="34" charset="0"/>
              </a:rPr>
              <a:t>neznance</a:t>
            </a:r>
            <a:r>
              <a:rPr lang="sl-SI" sz="2400" b="1" dirty="0">
                <a:latin typeface="Arial Narrow" panose="020B0606020202030204" pitchFamily="34" charset="0"/>
              </a:rPr>
              <a:t>m</a:t>
            </a:r>
          </a:p>
        </p:txBody>
      </p:sp>
      <p:sp>
        <p:nvSpPr>
          <p:cNvPr id="4" name="Speech Bubble: Rectangle with Corners Rounded 25"/>
          <p:cNvSpPr/>
          <p:nvPr/>
        </p:nvSpPr>
        <p:spPr>
          <a:xfrm flipH="1">
            <a:off x="603779" y="1331459"/>
            <a:ext cx="3209265" cy="1277026"/>
          </a:xfrm>
          <a:prstGeom prst="wedgeRoundRectCallout">
            <a:avLst>
              <a:gd name="adj1" fmla="val -49068"/>
              <a:gd name="adj2" fmla="val -13882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Nikoli ne odidi nikamor z neznancem. </a:t>
            </a:r>
            <a:endParaRPr lang="en-GB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4166731" y="1331459"/>
            <a:ext cx="3737963" cy="1252895"/>
          </a:xfrm>
          <a:prstGeom prst="wedgeRoundRectCallout">
            <a:avLst>
              <a:gd name="adj1" fmla="val -50052"/>
              <a:gd name="adj2" fmla="val -6782"/>
              <a:gd name="adj3" fmla="val 16667"/>
            </a:avLst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Nikoli ne vstopi v avto z neznancem.</a:t>
            </a:r>
            <a:endParaRPr lang="en-GB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peech Bubble: Rectangle with Corners Rounded 25"/>
          <p:cNvSpPr/>
          <p:nvPr/>
        </p:nvSpPr>
        <p:spPr>
          <a:xfrm flipH="1">
            <a:off x="522208" y="2756373"/>
            <a:ext cx="3397250" cy="1484670"/>
          </a:xfrm>
          <a:prstGeom prst="wedgeRoundRectCallout">
            <a:avLst>
              <a:gd name="adj1" fmla="val -49406"/>
              <a:gd name="adj2" fmla="val -1707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Če ti neznanec nekaj ponudi (npr. darilo), ga zavrni.</a:t>
            </a:r>
            <a:endParaRPr lang="en-GB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peech Bubble: Rectangle with Corners Rounded 4"/>
          <p:cNvSpPr/>
          <p:nvPr/>
        </p:nvSpPr>
        <p:spPr>
          <a:xfrm>
            <a:off x="4217425" y="4389142"/>
            <a:ext cx="3687269" cy="1915240"/>
          </a:xfrm>
          <a:prstGeom prst="wedgeRoundRectCallout">
            <a:avLst>
              <a:gd name="adj1" fmla="val -49954"/>
              <a:gd name="adj2" fmla="val -617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Če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te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nekdo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prestraši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ustrahuje, zasleduje,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pojdi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na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varnejši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kraj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n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povej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odrasl</a:t>
            </a:r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 osebi</a:t>
            </a:r>
            <a:r>
              <a:rPr lang="en-GB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Speech Bubble: Rectangle with Corners Rounded 25"/>
          <p:cNvSpPr/>
          <p:nvPr/>
        </p:nvSpPr>
        <p:spPr>
          <a:xfrm flipH="1">
            <a:off x="8151967" y="3480669"/>
            <a:ext cx="3068666" cy="1520748"/>
          </a:xfrm>
          <a:prstGeom prst="wedgeRoundRectCallout">
            <a:avLst>
              <a:gd name="adj1" fmla="val -50255"/>
              <a:gd name="adj2" fmla="val -1253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TECI !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KRIČI !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POIŠČI POMOČ ! </a:t>
            </a:r>
            <a:endParaRPr lang="en-GB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peech Bubble: Rectangle with Corners Rounded 4"/>
          <p:cNvSpPr/>
          <p:nvPr/>
        </p:nvSpPr>
        <p:spPr>
          <a:xfrm>
            <a:off x="541383" y="4415610"/>
            <a:ext cx="3322021" cy="1843874"/>
          </a:xfrm>
          <a:prstGeom prst="wedgeRoundRectCallout">
            <a:avLst>
              <a:gd name="adj1" fmla="val -50018"/>
              <a:gd name="adj2" fmla="val -7759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Če te neznanec prosi, da nekaj ohraniš kot skrivnost, to povej odrasli osebi, ki ji zaupaš.</a:t>
            </a:r>
            <a:endParaRPr lang="en-GB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4"/>
          <p:cNvSpPr/>
          <p:nvPr/>
        </p:nvSpPr>
        <p:spPr>
          <a:xfrm>
            <a:off x="8151967" y="1331459"/>
            <a:ext cx="3068666" cy="1980531"/>
          </a:xfrm>
          <a:prstGeom prst="wedgeRoundRectCallout">
            <a:avLst>
              <a:gd name="adj1" fmla="val -49645"/>
              <a:gd name="adj2" fmla="val -8868"/>
              <a:gd name="adj3" fmla="val 1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latin typeface="Arial Narrow" panose="020B0606020202030204" pitchFamily="34" charset="0"/>
              </a:rPr>
              <a:t>Neznancu ne razkrivaj informacij o sebi in svoji družini (varovanje informacij).</a:t>
            </a:r>
          </a:p>
        </p:txBody>
      </p:sp>
      <p:sp>
        <p:nvSpPr>
          <p:cNvPr id="14" name="Speech Bubble: Rectangle with Corners Rounded 4"/>
          <p:cNvSpPr>
            <a:spLocks noGrp="1"/>
          </p:cNvSpPr>
          <p:nvPr>
            <p:ph idx="1"/>
          </p:nvPr>
        </p:nvSpPr>
        <p:spPr>
          <a:xfrm>
            <a:off x="4166731" y="2711866"/>
            <a:ext cx="3695193" cy="1573683"/>
          </a:xfrm>
          <a:prstGeom prst="wedgeRoundRectCallout">
            <a:avLst>
              <a:gd name="adj1" fmla="val -50139"/>
              <a:gd name="adj2" fmla="val -13756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sl-SI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Vedno upoštevaj navodila odrasle osebe, ki jo poznaš in ji zaupaš.</a:t>
            </a:r>
            <a:endParaRPr lang="en-GB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 err="1">
                <a:latin typeface="Arial Narrow" panose="020B0606020202030204" pitchFamily="34" charset="0"/>
              </a:rPr>
              <a:t>upOŠTEVAJ</a:t>
            </a:r>
            <a:r>
              <a:rPr lang="sl-SI" sz="4400" b="1" dirty="0">
                <a:latin typeface="Arial Narrow" panose="020B0606020202030204" pitchFamily="34" charset="0"/>
              </a:rPr>
              <a:t> ŠE NASLEDNJE NASVETE: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268712" cy="42793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Tx/>
              <a:buSzPct val="100000"/>
            </a:pPr>
            <a:r>
              <a:rPr lang="sl-SI" sz="2300" dirty="0">
                <a:latin typeface="Arial Narrow" panose="020B0606020202030204" pitchFamily="34" charset="0"/>
              </a:rPr>
              <a:t>Zaupaj svoji intuiciji. </a:t>
            </a:r>
          </a:p>
          <a:p>
            <a:pPr>
              <a:lnSpc>
                <a:spcPct val="120000"/>
              </a:lnSpc>
              <a:buClrTx/>
              <a:buSzPct val="100000"/>
            </a:pPr>
            <a:r>
              <a:rPr lang="sl-SI" sz="2300" dirty="0">
                <a:latin typeface="Arial Narrow" panose="020B0606020202030204" pitchFamily="34" charset="0"/>
              </a:rPr>
              <a:t>Če se zgodi kar koli sumljivega, stori naslednje: </a:t>
            </a:r>
          </a:p>
          <a:p>
            <a:pPr lvl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sl-SI" sz="2300" dirty="0">
                <a:latin typeface="Arial Narrow" panose="020B0606020202030204" pitchFamily="34" charset="0"/>
              </a:rPr>
              <a:t>ne ustavljaj se, ampak raje nadaljuj pot;</a:t>
            </a:r>
          </a:p>
          <a:p>
            <a:pPr lvl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sl-SI" sz="2300" dirty="0">
                <a:latin typeface="Arial Narrow" panose="020B0606020202030204" pitchFamily="34" charset="0"/>
              </a:rPr>
              <a:t>pozorno in nevpadljivo opazuj okolico;</a:t>
            </a:r>
          </a:p>
          <a:p>
            <a:pPr lvl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sl-SI" sz="2300" dirty="0">
                <a:latin typeface="Arial Narrow" panose="020B0606020202030204" pitchFamily="34" charset="0"/>
              </a:rPr>
              <a:t>na kratko fotografiraj ali zapiši podatke (na primer registrsko tablico vozila) in jih posreduj naprej (staršem, policiji…);</a:t>
            </a:r>
          </a:p>
          <a:p>
            <a:pPr lvl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sl-SI" sz="2300" dirty="0">
                <a:latin typeface="Arial Narrow" panose="020B0606020202030204" pitchFamily="34" charset="0"/>
              </a:rPr>
              <a:t>pripravi se pobeg, če bo to potrebno;</a:t>
            </a:r>
          </a:p>
          <a:p>
            <a:pPr lvl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sl-SI" sz="2300" dirty="0">
                <a:latin typeface="Arial Narrow" panose="020B0606020202030204" pitchFamily="34" charset="0"/>
              </a:rPr>
              <a:t>odidi na varno lokacijo/v varno stavbo (na primer na kraj, kjer je veliko ljudi, v šolo, policijsko postajo…); </a:t>
            </a:r>
          </a:p>
          <a:p>
            <a:pPr lvl="1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sl-SI" sz="2300" dirty="0">
                <a:latin typeface="Arial Narrow" panose="020B0606020202030204" pitchFamily="34" charset="0"/>
              </a:rPr>
              <a:t>pokliči na pomoč (starše, skrbnike, policijo....).</a:t>
            </a:r>
          </a:p>
          <a:p>
            <a:pPr lvl="1">
              <a:buClrTx/>
              <a:buSzPct val="100000"/>
            </a:pPr>
            <a:endParaRPr lang="sl-SI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l-SI" sz="3400" b="1" dirty="0">
                <a:latin typeface="Arial Narrow" panose="020B0606020202030204" pitchFamily="34" charset="0"/>
              </a:rPr>
              <a:t>Poskrbi za lastno varnost – ne preiskuj in ne ukrepaj sam. Poišči pomoč!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B6D227E-1240-49E9-87D6-7C9EF4ED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67" y="1750792"/>
            <a:ext cx="1819617" cy="15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9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513</TotalTime>
  <Words>362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Rockwell</vt:lpstr>
      <vt:lpstr>Rockwell Condensed</vt:lpstr>
      <vt:lpstr>Wingdings</vt:lpstr>
      <vt:lpstr>Vrsta lesa</vt:lpstr>
      <vt:lpstr>Srečanje z neznancem</vt:lpstr>
      <vt:lpstr> Kdo je neznanec? </vt:lpstr>
      <vt:lpstr>če se izgubiš...</vt:lpstr>
      <vt:lpstr>Na koga se lahko obrnem? </vt:lpstr>
      <vt:lpstr>Kaj je varna stavba?</vt:lpstr>
      <vt:lpstr>Zagotavljanje varnosti pri srečanju z neznancem</vt:lpstr>
      <vt:lpstr>upOŠTEVAJ ŠE NASLEDNJE NASVETE: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Srečanje z neznancem</dc:title>
  <dc:creator>Pia Boštjančič</dc:creator>
  <cp:lastModifiedBy>Živa Sterniša</cp:lastModifiedBy>
  <cp:revision>16</cp:revision>
  <dcterms:created xsi:type="dcterms:W3CDTF">2025-01-07T10:18:40Z</dcterms:created>
  <dcterms:modified xsi:type="dcterms:W3CDTF">2025-01-08T12:58:53Z</dcterms:modified>
</cp:coreProperties>
</file>