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4F4536-7937-AB86-6D8A-1CA94B970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D7110DA-93F7-3866-8265-01FEB2D73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1739461-34E8-5206-5896-FAFC19BE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D5C-604A-4169-8E25-6AD0092095F0}" type="datetimeFigureOut">
              <a:rPr lang="sl-SI" smtClean="0"/>
              <a:t>28. 06. 2022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38B692-D6D6-BF99-147A-41659558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B3029D0-3654-5B97-CA43-A8C0F873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1BE-CD66-4D58-9424-6C4F402A04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197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378E32-92B3-12E6-B34B-0FA871D3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5C395A6-00B9-2082-5F36-CE3289159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68D31BD-A68F-DCAB-3245-F4CDCBEE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D5C-604A-4169-8E25-6AD0092095F0}" type="datetimeFigureOut">
              <a:rPr lang="sl-SI" smtClean="0"/>
              <a:t>28. 06. 2022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C76D253-E4BC-FBCB-E110-420E97C7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E9C4B78-2E77-597B-77D5-9DDB5C8D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1BE-CD66-4D58-9424-6C4F402A04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459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FA3F27A-4140-F499-DCF8-F0C5F242E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D0B9164-FEFA-5B46-EE31-B947AA108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2939119-1144-5D93-4F4B-99D63202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D5C-604A-4169-8E25-6AD0092095F0}" type="datetimeFigureOut">
              <a:rPr lang="sl-SI" smtClean="0"/>
              <a:t>28. 06. 2022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CE3D0E6-6B20-4901-3B60-7B42F93E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5790901-2002-13B4-0440-B3C1C922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1BE-CD66-4D58-9424-6C4F402A04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26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6F6C06-62F6-3CFF-F955-E30F022C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7840CE-AE9A-8683-20F6-E9E651B8A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3A27FD-2BC9-6971-6239-820DE7BA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D5C-604A-4169-8E25-6AD0092095F0}" type="datetimeFigureOut">
              <a:rPr lang="sl-SI" smtClean="0"/>
              <a:t>28. 06. 2022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41461FB-85D4-DC65-94F6-D5221BCA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B0EA1E4-09C3-A6D2-0C5A-A4240581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1BE-CD66-4D58-9424-6C4F402A04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75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78ACE9-A41E-A5E1-ECBD-7756002B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96D88B0-2F15-8F64-FF7D-DFA7BC5A1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2AA0195-3CC1-93FC-A861-F87062F3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D5C-604A-4169-8E25-6AD0092095F0}" type="datetimeFigureOut">
              <a:rPr lang="sl-SI" smtClean="0"/>
              <a:t>28. 06. 2022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7AAF4D0-1110-316D-191D-C7D4BA8A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230E5DA-F604-D76C-EF10-E4D4F509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1BE-CD66-4D58-9424-6C4F402A04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010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5FD47D-BC71-E396-9E1C-C488AE83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24E4B44-3316-4349-C9FA-241AA2087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4DF2D9A-C601-CF54-9057-61B03454B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9DE058C-6459-D686-2793-1E54BBE4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D5C-604A-4169-8E25-6AD0092095F0}" type="datetimeFigureOut">
              <a:rPr lang="sl-SI" smtClean="0"/>
              <a:t>28. 06. 2022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5810564-086E-218D-F9CB-5ADC918A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451882D-6904-952D-B04E-4505BC018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1BE-CD66-4D58-9424-6C4F402A04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419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3A60CE-319E-401D-00CD-339E0586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5F7DC99-7BC9-9C9D-3B4B-7D1477502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2E49A2D-4780-9F49-66DB-7C9094011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F8D9BAB-4145-DBAA-F589-52AC6B256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BE47E11-F447-896A-25C1-9971E0E6A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5F6B06A-51B2-DC36-986E-758E46C5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D5C-604A-4169-8E25-6AD0092095F0}" type="datetimeFigureOut">
              <a:rPr lang="sl-SI" smtClean="0"/>
              <a:t>28. 06. 2022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97A0AEE-242F-BE3B-F474-E59EA705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171BD4E-030E-5E03-AFED-9AA9537A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1BE-CD66-4D58-9424-6C4F402A04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714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231800-8E8F-C1D9-B3B5-4DD58680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901F18A-D907-9581-8ABC-A4BDFA5F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D5C-604A-4169-8E25-6AD0092095F0}" type="datetimeFigureOut">
              <a:rPr lang="sl-SI" smtClean="0"/>
              <a:t>28. 06. 2022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B011C85-F7B8-E8B8-2284-9D4B95B7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2D17A73-2E95-034E-381A-26EB8F0A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1BE-CD66-4D58-9424-6C4F402A04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245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9ED0FBE-0029-FE87-12DB-EA88599A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D5C-604A-4169-8E25-6AD0092095F0}" type="datetimeFigureOut">
              <a:rPr lang="sl-SI" smtClean="0"/>
              <a:t>28. 06. 2022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2799645-CF09-C228-4A39-B79CDCC2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AC49B20-EA2B-5C69-AFE6-0EC03922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1BE-CD66-4D58-9424-6C4F402A04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856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76797C-A4F9-C872-2A29-79DFC82C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C1B9EE-DF6A-F3AD-1374-C3DD57EC9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38DFE13-33A1-EE6F-F5AE-A59ADF392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96DB671-0553-0518-BA36-1503CEC2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D5C-604A-4169-8E25-6AD0092095F0}" type="datetimeFigureOut">
              <a:rPr lang="sl-SI" smtClean="0"/>
              <a:t>28. 06. 2022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ED7132A-10D7-3667-1D10-E014037B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AAF7357-29F9-FC3B-C5AC-93B60F6E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1BE-CD66-4D58-9424-6C4F402A04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5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3BDFE0-D903-B266-D584-782AA909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E60AEC6-6A46-B3B4-D4CC-52C3BFCB6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1045DC8-A491-3601-3E84-A99244DFC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2E0E83C-5AB1-58E6-C09D-B6BD825E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D5C-604A-4169-8E25-6AD0092095F0}" type="datetimeFigureOut">
              <a:rPr lang="sl-SI" smtClean="0"/>
              <a:t>28. 06. 2022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D581514-BC3E-6FD9-2B07-993C04E9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8E75D43-4E07-74A4-B2F9-30493562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1BE-CD66-4D58-9424-6C4F402A04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866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5FE359B-8D2F-E6A3-6EB7-4443DDF4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8C69164-D5B0-BDF3-C65E-935A9ED62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4482B8E-E166-8EED-E963-7D70BC1CF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ED5C-604A-4169-8E25-6AD0092095F0}" type="datetimeFigureOut">
              <a:rPr lang="sl-SI" smtClean="0"/>
              <a:t>28. 06. 2022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DDD20B6-DA3D-DEB2-0E76-4BDACA1B5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3E1903D-91F7-7729-3A27-6992F58CB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7D1BE-CD66-4D58-9424-6C4F402A04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94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B943D3F-7836-D373-DFC4-0FA7B2CE7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97" y="643468"/>
            <a:ext cx="4303648" cy="5571066"/>
          </a:xfrm>
          <a:prstGeom prst="rect">
            <a:avLst/>
          </a:prstGeom>
        </p:spPr>
      </p:pic>
      <p:sp>
        <p:nvSpPr>
          <p:cNvPr id="2" name="Diagram poteka: pomnilnik z zaporednim dostopom 1">
            <a:extLst>
              <a:ext uri="{FF2B5EF4-FFF2-40B4-BE49-F238E27FC236}">
                <a16:creationId xmlns:a16="http://schemas.microsoft.com/office/drawing/2014/main" id="{69BE88E6-A5DC-47EA-A2A7-E35C5219E33D}"/>
              </a:ext>
            </a:extLst>
          </p:cNvPr>
          <p:cNvSpPr/>
          <p:nvPr/>
        </p:nvSpPr>
        <p:spPr>
          <a:xfrm>
            <a:off x="1183341" y="2850776"/>
            <a:ext cx="3056965" cy="2545977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NAGARADA ZA NAJLEPŠE UREJENO KNJIŽICO TER OPRAVLJENIH 24 IZLETOV!</a:t>
            </a:r>
          </a:p>
          <a:p>
            <a:pPr algn="ctr"/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ČESTITAMO!!!</a:t>
            </a:r>
          </a:p>
        </p:txBody>
      </p:sp>
    </p:spTree>
    <p:extLst>
      <p:ext uri="{BB962C8B-B14F-4D97-AF65-F5344CB8AC3E}">
        <p14:creationId xmlns:p14="http://schemas.microsoft.com/office/powerpoint/2010/main" val="67153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5A7D9457-B20B-A381-11EC-86E818B45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46" y="643468"/>
            <a:ext cx="776455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4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E9B5951-8C2E-0477-A494-DA830D6DF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01" y="643468"/>
            <a:ext cx="78190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4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 descr="Slika, ki vsebuje besede preslikava&#10;&#10;Opis je samodejno ustvarjen">
            <a:extLst>
              <a:ext uri="{FF2B5EF4-FFF2-40B4-BE49-F238E27FC236}">
                <a16:creationId xmlns:a16="http://schemas.microsoft.com/office/drawing/2014/main" id="{006356D4-A74F-81E1-CE34-1D194607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52" y="0"/>
            <a:ext cx="9581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5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6C4D61F-8D13-F9B0-A199-65A44048C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36" y="643468"/>
            <a:ext cx="78465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1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2716F10E-2AB4-89A4-E083-E254AF511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36" y="643468"/>
            <a:ext cx="78465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82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Freeform: Shape 3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77C6C4B7-DCC8-E76C-FA2E-3C1E99DB1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36" y="643468"/>
            <a:ext cx="78465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1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BC58E35-37AB-FE4C-665C-220AA19E7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36" y="643468"/>
            <a:ext cx="78465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8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7E8F8632-9465-21E7-196C-553843EBB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72" y="643468"/>
            <a:ext cx="78742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99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D6FFF3D-7183-0BCB-13E9-2298C659E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26" y="643468"/>
            <a:ext cx="79871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27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6CB76DC0-3BCB-3017-D1AE-B0FDDF677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5" y="246463"/>
            <a:ext cx="3220715" cy="3037064"/>
          </a:xfrm>
          <a:prstGeom prst="rect">
            <a:avLst/>
          </a:prstGeom>
        </p:spPr>
      </p:pic>
      <p:pic>
        <p:nvPicPr>
          <p:cNvPr id="6" name="Slika 5" descr="Slika, ki vsebuje besede besedilo&#10;&#10;Opis je samodejno ustvarjen">
            <a:extLst>
              <a:ext uri="{FF2B5EF4-FFF2-40B4-BE49-F238E27FC236}">
                <a16:creationId xmlns:a16="http://schemas.microsoft.com/office/drawing/2014/main" id="{762163D7-222B-88D5-B7FC-1AA9C8FA5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06" y="315034"/>
            <a:ext cx="3393725" cy="2968493"/>
          </a:xfrm>
          <a:prstGeom prst="rect">
            <a:avLst/>
          </a:prstGeom>
        </p:spPr>
      </p:pic>
      <p:pic>
        <p:nvPicPr>
          <p:cNvPr id="8" name="Slika 7" descr="Slika, ki vsebuje besede besedilo&#10;&#10;Opis je samodejno ustvarjen">
            <a:extLst>
              <a:ext uri="{FF2B5EF4-FFF2-40B4-BE49-F238E27FC236}">
                <a16:creationId xmlns:a16="http://schemas.microsoft.com/office/drawing/2014/main" id="{84A7E2E3-2EA8-48D0-8CF0-F7C13AB09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4" y="3429000"/>
            <a:ext cx="3220715" cy="3061274"/>
          </a:xfrm>
          <a:prstGeom prst="rect">
            <a:avLst/>
          </a:prstGeom>
        </p:spPr>
      </p:pic>
      <p:pic>
        <p:nvPicPr>
          <p:cNvPr id="10" name="Slika 9" descr="Slika, ki vsebuje besede besedilo&#10;&#10;Opis je samodejno ustvarjen">
            <a:extLst>
              <a:ext uri="{FF2B5EF4-FFF2-40B4-BE49-F238E27FC236}">
                <a16:creationId xmlns:a16="http://schemas.microsoft.com/office/drawing/2014/main" id="{0912E65D-8408-564A-2EF6-945F35234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4" y="3429000"/>
            <a:ext cx="3393725" cy="3059750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9D92414-2426-49E0-AC52-E497EC8C6259}"/>
              </a:ext>
            </a:extLst>
          </p:cNvPr>
          <p:cNvSpPr txBox="1"/>
          <p:nvPr/>
        </p:nvSpPr>
        <p:spPr>
          <a:xfrm>
            <a:off x="6280798" y="859559"/>
            <a:ext cx="4748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B</a:t>
            </a:r>
          </a:p>
          <a:p>
            <a:pPr algn="ctr"/>
            <a:r>
              <a:rPr lang="sl-SI" sz="2800" b="1" dirty="0">
                <a:solidFill>
                  <a:srgbClr val="FF0000"/>
                </a:solidFill>
              </a:rPr>
              <a:t>R</a:t>
            </a:r>
          </a:p>
          <a:p>
            <a:pPr algn="ctr"/>
            <a:r>
              <a:rPr lang="sl-SI" sz="2800" b="1" dirty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sl-SI" sz="2800" b="1" dirty="0">
                <a:solidFill>
                  <a:srgbClr val="FF0000"/>
                </a:solidFill>
              </a:rPr>
              <a:t>V</a:t>
            </a:r>
          </a:p>
          <a:p>
            <a:pPr algn="ctr"/>
            <a:r>
              <a:rPr lang="sl-SI" sz="2800" b="1" dirty="0">
                <a:solidFill>
                  <a:srgbClr val="FF0000"/>
                </a:solidFill>
              </a:rPr>
              <a:t>O</a:t>
            </a:r>
          </a:p>
          <a:p>
            <a:pPr algn="ctr"/>
            <a:endParaRPr lang="sl-SI" sz="2800" b="1" dirty="0">
              <a:solidFill>
                <a:srgbClr val="FF0000"/>
              </a:solidFill>
            </a:endParaRPr>
          </a:p>
          <a:p>
            <a:pPr algn="ctr"/>
            <a:r>
              <a:rPr lang="sl-SI" sz="2800" b="1" dirty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sl-SI" sz="2800" b="1" dirty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sl-SI" sz="2800" b="1" dirty="0">
                <a:solidFill>
                  <a:srgbClr val="FF0000"/>
                </a:solidFill>
              </a:rPr>
              <a:t>M</a:t>
            </a:r>
          </a:p>
          <a:p>
            <a:pPr algn="ctr"/>
            <a:endParaRPr lang="sl-SI" sz="2800" b="1" dirty="0">
              <a:solidFill>
                <a:srgbClr val="FF0000"/>
              </a:solidFill>
            </a:endParaRPr>
          </a:p>
          <a:p>
            <a:r>
              <a:rPr lang="sl-SI" sz="2000" b="1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71521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1992A44E-DED8-7885-16E2-04FDF6F45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25" y="643468"/>
            <a:ext cx="42757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5282D3A-3239-6AF9-BA26-B85F61E7B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6" y="643468"/>
            <a:ext cx="77375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8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B75F5AE-D217-E145-2B44-E897F8259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71" y="643468"/>
            <a:ext cx="77917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9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D16C75-1E02-F716-5FE1-7514A8DE9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46" y="643468"/>
            <a:ext cx="776455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0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0EABD1BC-AC16-61F9-0081-3024D59AA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71" y="643468"/>
            <a:ext cx="77917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7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B0394437-8752-CE7C-C5CC-C4C30E4C6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72" y="643468"/>
            <a:ext cx="78742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7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B068B9A-13C3-85E5-F7D9-FB01164C7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36" y="643468"/>
            <a:ext cx="78465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6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Freeform: Shape 3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F5E5B787-0CB5-38B6-A323-DB7C9F5E5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6" y="643468"/>
            <a:ext cx="77375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1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</Words>
  <Application>Microsoft Office PowerPoint</Application>
  <PresentationFormat>Širokozaslonsko</PresentationFormat>
  <Paragraphs>14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David Jugovec</dc:creator>
  <cp:lastModifiedBy>Katja Gustin</cp:lastModifiedBy>
  <cp:revision>4</cp:revision>
  <dcterms:created xsi:type="dcterms:W3CDTF">2022-06-08T06:58:02Z</dcterms:created>
  <dcterms:modified xsi:type="dcterms:W3CDTF">2022-06-28T09:14:44Z</dcterms:modified>
</cp:coreProperties>
</file>